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63" r:id="rId2"/>
    <p:sldId id="414" r:id="rId3"/>
    <p:sldId id="438" r:id="rId4"/>
    <p:sldId id="433" r:id="rId5"/>
    <p:sldId id="434" r:id="rId6"/>
    <p:sldId id="435" r:id="rId7"/>
    <p:sldId id="275" r:id="rId8"/>
    <p:sldId id="276" r:id="rId9"/>
    <p:sldId id="277" r:id="rId10"/>
    <p:sldId id="278" r:id="rId11"/>
    <p:sldId id="436" r:id="rId12"/>
    <p:sldId id="437" r:id="rId13"/>
    <p:sldId id="440" r:id="rId14"/>
    <p:sldId id="289" r:id="rId15"/>
  </p:sldIdLst>
  <p:sldSz cx="9144000" cy="5143500" type="screen16x9"/>
  <p:notesSz cx="9872663" cy="6797675"/>
  <p:embeddedFontLst>
    <p:embeddedFont>
      <p:font typeface="HY강M" panose="020B0600000101010101" charset="-127"/>
      <p:regular r:id="rId17"/>
    </p:embeddedFont>
    <p:embeddedFont>
      <p:font typeface="Yoon 윤고딕 520_TT" panose="020B0600000101010101" charset="-127"/>
      <p:regular r:id="rId18"/>
    </p:embeddedFont>
    <p:embeddedFont>
      <p:font typeface="Yoon 윤고딕 540_TT" panose="020B0600000101010101" charset="-127"/>
      <p:regular r:id="rId19"/>
    </p:embeddedFont>
    <p:embeddedFont>
      <p:font typeface="Yoon 윤명조 520_TT" panose="020B0600000101010101" charset="-127"/>
      <p:regular r:id="rId20"/>
    </p:embeddedFont>
    <p:embeddedFont>
      <p:font typeface="Century Gothic" panose="020B0502020202020204" pitchFamily="34" charset="0"/>
      <p:regular r:id="rId21"/>
      <p:bold r:id="rId22"/>
      <p:italic r:id="rId23"/>
      <p:boldItalic r:id="rId24"/>
    </p:embeddedFont>
    <p:embeddedFont>
      <p:font typeface="맑은 고딕" panose="020B0503020000020004" pitchFamily="50" charset="-127"/>
      <p:regular r:id="rId25"/>
      <p:bold r:id="rId26"/>
    </p:embeddedFont>
    <p:embeddedFont>
      <p:font typeface="한컴 윤고딕 250" panose="02020603020101020101" pitchFamily="18" charset="-127"/>
      <p:regular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61" d="100"/>
          <a:sy n="161" d="100"/>
        </p:scale>
        <p:origin x="156" y="240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0593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7027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8520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60348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46429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68226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51556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19250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3:notes"/>
          <p:cNvSpPr txBox="1">
            <a:spLocks noGrp="1"/>
          </p:cNvSpPr>
          <p:nvPr>
            <p:ph type="body" idx="1"/>
          </p:nvPr>
        </p:nvSpPr>
        <p:spPr>
          <a:xfrm>
            <a:off x="666909" y="4777194"/>
            <a:ext cx="5335270" cy="390861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1725" y="1241425"/>
            <a:ext cx="4465638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74987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3:notes"/>
          <p:cNvSpPr txBox="1">
            <a:spLocks noGrp="1"/>
          </p:cNvSpPr>
          <p:nvPr>
            <p:ph type="body" idx="1"/>
          </p:nvPr>
        </p:nvSpPr>
        <p:spPr>
          <a:xfrm>
            <a:off x="666909" y="4777194"/>
            <a:ext cx="5335270" cy="390861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1725" y="1241425"/>
            <a:ext cx="4465638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870213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3:notes"/>
          <p:cNvSpPr txBox="1">
            <a:spLocks noGrp="1"/>
          </p:cNvSpPr>
          <p:nvPr>
            <p:ph type="body" idx="1"/>
          </p:nvPr>
        </p:nvSpPr>
        <p:spPr>
          <a:xfrm>
            <a:off x="666909" y="4777194"/>
            <a:ext cx="5335270" cy="390861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1725" y="1241425"/>
            <a:ext cx="4465638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95250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3:notes"/>
          <p:cNvSpPr txBox="1">
            <a:spLocks noGrp="1"/>
          </p:cNvSpPr>
          <p:nvPr>
            <p:ph type="body" idx="1"/>
          </p:nvPr>
        </p:nvSpPr>
        <p:spPr>
          <a:xfrm>
            <a:off x="666909" y="4777194"/>
            <a:ext cx="5335270" cy="390861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1725" y="1241425"/>
            <a:ext cx="4465638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85682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>
  <p:cSld name="1_제목 및 내용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/>
          <p:nvPr/>
        </p:nvSpPr>
        <p:spPr>
          <a:xfrm>
            <a:off x="0" y="1"/>
            <a:ext cx="9144000" cy="1426754"/>
          </a:xfrm>
          <a:custGeom>
            <a:avLst/>
            <a:gdLst/>
            <a:ahLst/>
            <a:cxnLst/>
            <a:rect l="l" t="t" r="r" b="b"/>
            <a:pathLst>
              <a:path w="5760" h="1377" extrusionOk="0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809998" y="335391"/>
            <a:ext cx="7524003" cy="727838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  <a:defRPr sz="3000" b="1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809998" y="1469572"/>
            <a:ext cx="7524003" cy="2924526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L="342900" marR="0" lvl="0" indent="-257175" algn="l" rtl="0">
              <a:spcBef>
                <a:spcPts val="27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○"/>
              <a:defRPr sz="135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685800" marR="0" lvl="1" indent="-247650" algn="l" rtl="0"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○"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028700" marR="0" lvl="2" indent="-238125" algn="l" rtl="0"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sz="105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371600" marR="0" lvl="3" indent="-228600" algn="l" rtl="0"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○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714500" marR="0" lvl="4" indent="-228600" algn="l" rtl="0"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○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057400" marR="0" lvl="5" indent="-228600" algn="l" rtl="0"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○"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2400300" marR="0" lvl="6" indent="-228600" algn="l" rtl="0"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○"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2743200" marR="0" lvl="7" indent="-228600" algn="l" rtl="0"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○"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3086100" marR="0" lvl="8" indent="-228600" algn="l" rtl="0">
              <a:spcBef>
                <a:spcPts val="450"/>
              </a:spcBef>
              <a:spcAft>
                <a:spcPts val="450"/>
              </a:spcAft>
              <a:buClr>
                <a:schemeClr val="accent1"/>
              </a:buClr>
              <a:buSzPts val="1200"/>
              <a:buFont typeface="Noto Sans Symbols"/>
              <a:buChar char="○"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6911423" y="4531021"/>
            <a:ext cx="993161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675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442797" y="4531021"/>
            <a:ext cx="628953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75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7904584" y="4436916"/>
            <a:ext cx="796616" cy="367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5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5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5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5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5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5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5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5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5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9" name="Google Shape;29;p3"/>
          <p:cNvSpPr txBox="1">
            <a:spLocks noGrp="1"/>
          </p:cNvSpPr>
          <p:nvPr>
            <p:ph type="body" idx="2"/>
          </p:nvPr>
        </p:nvSpPr>
        <p:spPr>
          <a:xfrm>
            <a:off x="809998" y="45474"/>
            <a:ext cx="5354637" cy="579835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/>
          <a:lstStyle>
            <a:lvl1pPr marL="342900" marR="0" lvl="0" indent="-171450" algn="l" rtl="0"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oto Sans Symbols"/>
              <a:buNone/>
              <a:defRPr sz="2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685800" marR="0" lvl="1" indent="-247650" algn="l" rtl="0"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○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028700" marR="0" lvl="2" indent="-238125" algn="l" rtl="0"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○"/>
              <a:defRPr sz="10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371600" marR="0" lvl="3" indent="-228600" algn="l" rtl="0"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○"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714500" marR="0" lvl="4" indent="-228600" algn="l" rtl="0"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○"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057400" marR="0" lvl="5" indent="-228600" algn="l" rtl="0"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○"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2400300" marR="0" lvl="6" indent="-228600" algn="l" rtl="0"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○"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2743200" marR="0" lvl="7" indent="-228600" algn="l" rtl="0"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○"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3086100" marR="0" lvl="8" indent="-228600" algn="l" rtl="0">
              <a:spcBef>
                <a:spcPts val="450"/>
              </a:spcBef>
              <a:spcAft>
                <a:spcPts val="450"/>
              </a:spcAft>
              <a:buClr>
                <a:schemeClr val="accent1"/>
              </a:buClr>
              <a:buSzPts val="1200"/>
              <a:buFont typeface="Noto Sans Symbols"/>
              <a:buChar char="○"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35720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4" name="TextBox 3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C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o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n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t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e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n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t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s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 </a:t>
              </a:r>
              <a:r>
                <a:rPr lang="en-US" altLang="ko-KR" sz="2400" spc="-10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1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 </a:t>
              </a:r>
              <a:endParaRPr lang="en-US" altLang="ko-KR" sz="2400" spc="-10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400" b="1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Colab</a:t>
              </a:r>
              <a:endParaRPr lang="ko-KR" altLang="en-US" sz="1400" b="1" spc="-10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3054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0"/>
          <p:cNvSpPr txBox="1">
            <a:spLocks noGrp="1"/>
          </p:cNvSpPr>
          <p:nvPr>
            <p:ph type="title"/>
          </p:nvPr>
        </p:nvSpPr>
        <p:spPr>
          <a:xfrm>
            <a:off x="1750498" y="335391"/>
            <a:ext cx="5643002" cy="727838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vert="horz" wrap="square" lIns="68569" tIns="34275" rIns="68569" bIns="34275" rtlCol="0" anchor="b" anchorCtr="0">
            <a:noAutofit/>
          </a:bodyPr>
          <a:lstStyle/>
          <a:p>
            <a:pPr>
              <a:buSzPts val="3600"/>
            </a:pPr>
            <a:r>
              <a:rPr lang="en-US" sz="2700"/>
              <a:t>Konlpy </a:t>
            </a:r>
            <a:r>
              <a:rPr lang="ko-KR" altLang="en-US" sz="2700"/>
              <a:t>설치 확인</a:t>
            </a:r>
            <a:endParaRPr sz="2700"/>
          </a:p>
        </p:txBody>
      </p:sp>
      <p:sp>
        <p:nvSpPr>
          <p:cNvPr id="312" name="Google Shape;312;p40"/>
          <p:cNvSpPr txBox="1">
            <a:spLocks noGrp="1"/>
          </p:cNvSpPr>
          <p:nvPr>
            <p:ph type="body" idx="1"/>
          </p:nvPr>
        </p:nvSpPr>
        <p:spPr>
          <a:xfrm>
            <a:off x="1488989" y="1469572"/>
            <a:ext cx="6246341" cy="281769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vert="horz" wrap="square" lIns="68569" tIns="34275" rIns="68569" bIns="34275" rtlCol="0" anchor="t" anchorCtr="0">
            <a:noAutofit/>
          </a:bodyPr>
          <a:lstStyle/>
          <a:p>
            <a:pPr marL="257175" lvl="1" indent="-257175">
              <a:spcBef>
                <a:spcPts val="0"/>
              </a:spcBef>
              <a:buSzPts val="1800"/>
            </a:pPr>
            <a:r>
              <a:rPr lang="en-US" altLang="ko-KR" sz="1350"/>
              <a:t>Konlpy </a:t>
            </a:r>
            <a:r>
              <a:rPr lang="ko-KR" altLang="en-US" sz="1350"/>
              <a:t>설치 확인</a:t>
            </a:r>
            <a:endParaRPr lang="en-US" altLang="ko-KR" sz="135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D4F1C70-55C7-46CB-A45E-45D87C1256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7494" y="2151565"/>
            <a:ext cx="3529013" cy="258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449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468705" y="941407"/>
            <a:ext cx="2206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Plotting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BA63B6-11FE-4147-90F4-A82E87448F21}"/>
              </a:ext>
            </a:extLst>
          </p:cNvPr>
          <p:cNvSpPr txBox="1"/>
          <p:nvPr/>
        </p:nvSpPr>
        <p:spPr>
          <a:xfrm>
            <a:off x="2627784" y="4723209"/>
            <a:ext cx="3888432" cy="29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그래프를 만들어 화면에 표시할 수 있다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F49E36F-C9D1-44DE-8B50-08625F32867A}"/>
              </a:ext>
            </a:extLst>
          </p:cNvPr>
          <p:cNvSpPr txBox="1"/>
          <p:nvPr/>
        </p:nvSpPr>
        <p:spPr>
          <a:xfrm>
            <a:off x="3660187" y="1249184"/>
            <a:ext cx="18236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다양한 그래프 만들어보기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F0ACD16-325C-4433-A36F-2E769D5AD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2665" y="1538282"/>
            <a:ext cx="2818668" cy="3193708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76F4E69F-8259-47D3-83AB-7B4D57BA3392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821012F-7CF5-4121-90DC-EBEEF2E0908B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Samsung SDS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F9D487D-958B-4D32-AC20-ECE7EB24414A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Attention is all you need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C59DED0F-DD5D-4F45-8F4B-D519BC04F16A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E63FEB37-EAB6-416B-8A78-2CD6444E864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Colab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58670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468705" y="941407"/>
            <a:ext cx="2206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Plotting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BA63B6-11FE-4147-90F4-A82E87448F21}"/>
              </a:ext>
            </a:extLst>
          </p:cNvPr>
          <p:cNvSpPr txBox="1"/>
          <p:nvPr/>
        </p:nvSpPr>
        <p:spPr>
          <a:xfrm>
            <a:off x="2627784" y="4723209"/>
            <a:ext cx="3888432" cy="29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그래프를 만들어 화면에 표시할 수 있다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F49E36F-C9D1-44DE-8B50-08625F32867A}"/>
              </a:ext>
            </a:extLst>
          </p:cNvPr>
          <p:cNvSpPr txBox="1"/>
          <p:nvPr/>
        </p:nvSpPr>
        <p:spPr>
          <a:xfrm>
            <a:off x="3660187" y="1249184"/>
            <a:ext cx="18236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다양한 그래프 만들어보기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4036D06-FC49-48DC-87E4-8D0DF1139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9183" y="1635646"/>
            <a:ext cx="3005635" cy="2979613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575DCE52-DC61-423E-B0CA-52FCB0A9BC7D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E48CD25-BCC5-4C2A-BE2F-6B994DD1DB9A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Samsung SDS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0389A21-AE29-4F97-8A59-17E3D3F08DF3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Attention is all you need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47A66C25-1461-495B-82F8-B2D38271C19C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94C4CC0-CD35-40CE-8595-7D3A1D6D5179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Colab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52129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468705" y="941407"/>
            <a:ext cx="2206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Keras 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사용해보기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F49E36F-C9D1-44DE-8B50-08625F32867A}"/>
              </a:ext>
            </a:extLst>
          </p:cNvPr>
          <p:cNvSpPr txBox="1"/>
          <p:nvPr/>
        </p:nvSpPr>
        <p:spPr>
          <a:xfrm>
            <a:off x="2351898" y="1249184"/>
            <a:ext cx="44402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https://github.com/vhrehfdl/ing_lab/blob/master/colab_keras_mnist.ipynb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75DCE52-DC61-423E-B0CA-52FCB0A9BC7D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E48CD25-BCC5-4C2A-BE2F-6B994DD1DB9A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Samsung SDS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0389A21-AE29-4F97-8A59-17E3D3F08DF3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Attention is all you need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47A66C25-1461-495B-82F8-B2D38271C19C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7395F074-29E3-4E93-9BB9-E949B2EB3F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1464628"/>
            <a:ext cx="3706093" cy="362249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87C164C-4C36-4926-89AF-75306941E4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7824" y="1549450"/>
            <a:ext cx="4254660" cy="351307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12EC916-567E-471A-B8F3-CA9519949280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Colab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34589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468705" y="941407"/>
            <a:ext cx="2206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Google Colab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9C596E0-AC27-46BA-9B32-6E6D97CE336B}"/>
              </a:ext>
            </a:extLst>
          </p:cNvPr>
          <p:cNvSpPr txBox="1"/>
          <p:nvPr/>
        </p:nvSpPr>
        <p:spPr>
          <a:xfrm>
            <a:off x="2636784" y="2139702"/>
            <a:ext cx="3870432" cy="1914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Google Drive + Jupyter Notebook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GPU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사용시 최대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12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시간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TPU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도 사용 가능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Tensorflow, PyTorch, Keras, Pandas, sklearn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등 다양한 머신러닝 라이브러리와 데이터 처리 도구 내장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6F119A-5281-4557-ACA2-C86F017CBF40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Colab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90CB4A1-1202-4D29-BD14-E3458B5C4F32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38E4698-2971-48C1-B5A2-E489584960BB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Samsung SDS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A52D139-9418-407B-ACB6-A55573F27347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Attention is all you need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2149AA92-25F4-4EA9-8E02-4EE084E2FAE7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90215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468705" y="941407"/>
            <a:ext cx="2206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Colab 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사용하기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90CB4A1-1202-4D29-BD14-E3458B5C4F32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38E4698-2971-48C1-B5A2-E489584960BB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Samsung SDS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A52D139-9418-407B-ACB6-A55573F27347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Attention is all you need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2149AA92-25F4-4EA9-8E02-4EE084E2FAE7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4F2500A-148F-4744-9DC3-6A9CC2C576F1}"/>
              </a:ext>
            </a:extLst>
          </p:cNvPr>
          <p:cNvSpPr txBox="1"/>
          <p:nvPr/>
        </p:nvSpPr>
        <p:spPr>
          <a:xfrm>
            <a:off x="2771800" y="1592347"/>
            <a:ext cx="3600400" cy="3067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  <a:hlinkClick r:id="rId3"/>
              </a:rPr>
              <a:t>https://colab.research.google.com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접속시 사용 가능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OS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확인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!cat /etc/issue.net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CPU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확인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!cat /proc/cpuinfo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Memory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확인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!cat /proc/meminfo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GPU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확인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( GPU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사용해보기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!nvidia-smi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477C82-F287-438A-B873-1B439111C6B9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Colab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6128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468705" y="941407"/>
            <a:ext cx="2206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Google Drive 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연동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0544E8B-561D-43C2-A869-29C5CDED5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1150" y="2013668"/>
            <a:ext cx="5981700" cy="189547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0BA63B6-11FE-4147-90F4-A82E87448F21}"/>
              </a:ext>
            </a:extLst>
          </p:cNvPr>
          <p:cNvSpPr txBox="1"/>
          <p:nvPr/>
        </p:nvSpPr>
        <p:spPr>
          <a:xfrm>
            <a:off x="2627784" y="4291161"/>
            <a:ext cx="3888432" cy="29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위에 코드를 입력하고 실행시키면 인증 코드를 입력하라는 창이 뜬다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F49E36F-C9D1-44DE-8B50-08625F32867A}"/>
              </a:ext>
            </a:extLst>
          </p:cNvPr>
          <p:cNvSpPr txBox="1"/>
          <p:nvPr/>
        </p:nvSpPr>
        <p:spPr>
          <a:xfrm>
            <a:off x="3660187" y="1249184"/>
            <a:ext cx="18236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인증 코드 받기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ECB8BE8-9EF1-4C95-AE06-6DB5D6DC9C73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F59C895-DB81-489C-8B8C-56B5632E757D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Samsung SDS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CC20D8E-F34F-4317-838F-B64827A6ED0C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Attention is all you need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197F80AE-87C1-4425-8266-60A967FD4A7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5F6B809-793A-4341-B5FE-3BC99DE6FD35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Colab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8828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468705" y="941407"/>
            <a:ext cx="2206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Google Drive 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연동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BA63B6-11FE-4147-90F4-A82E87448F21}"/>
              </a:ext>
            </a:extLst>
          </p:cNvPr>
          <p:cNvSpPr txBox="1"/>
          <p:nvPr/>
        </p:nvSpPr>
        <p:spPr>
          <a:xfrm>
            <a:off x="2627784" y="3795886"/>
            <a:ext cx="3888432" cy="29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foo.txt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라는 텍스트 파일 만들어보기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F49E36F-C9D1-44DE-8B50-08625F32867A}"/>
              </a:ext>
            </a:extLst>
          </p:cNvPr>
          <p:cNvSpPr txBox="1"/>
          <p:nvPr/>
        </p:nvSpPr>
        <p:spPr>
          <a:xfrm>
            <a:off x="3660187" y="1249184"/>
            <a:ext cx="18236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텍스트 파일 만들기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3E54F6F-C0AB-4C16-89DA-DB8F9D32B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5037" y="2273796"/>
            <a:ext cx="4733925" cy="1162050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6AD69C13-6248-4FE4-8015-12FC7269F982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798962E-E3B6-4BAD-9CA9-FB21317C1903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Samsung SDS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272C0B7-32D6-4CA2-8847-339FE906AB8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Attention is all you need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0CA77848-E087-458E-98CD-A6842728591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980DF663-68F3-4EF1-969B-8814C2DCD64B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Colab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0598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468705" y="941407"/>
            <a:ext cx="2206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Google Drive 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연동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BA63B6-11FE-4147-90F4-A82E87448F21}"/>
              </a:ext>
            </a:extLst>
          </p:cNvPr>
          <p:cNvSpPr txBox="1"/>
          <p:nvPr/>
        </p:nvSpPr>
        <p:spPr>
          <a:xfrm>
            <a:off x="2627784" y="4723209"/>
            <a:ext cx="3888432" cy="29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Kaggle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데이터 다운 받아서 읽어보기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F49E36F-C9D1-44DE-8B50-08625F32867A}"/>
              </a:ext>
            </a:extLst>
          </p:cNvPr>
          <p:cNvSpPr txBox="1"/>
          <p:nvPr/>
        </p:nvSpPr>
        <p:spPr>
          <a:xfrm>
            <a:off x="3660187" y="1249184"/>
            <a:ext cx="18236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파일 읽기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7760395-D3DE-4413-AC0B-8F7E26DC5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0674" y="1635646"/>
            <a:ext cx="3542650" cy="2815195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79573A93-2DD7-474F-9D18-F09B0ABC72F3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0191EDE-DCF6-4DBC-A44E-375AE5D431A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Samsung SDS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AEECC41-7AF9-4BB2-8D49-950BB32AE03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Attention is all you need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772D4F07-8C4C-47A5-A40F-11E3400D8AB0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655DD18-6545-47EB-881D-F6B4D5A29154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Colab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7584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0"/>
          <p:cNvSpPr txBox="1">
            <a:spLocks noGrp="1"/>
          </p:cNvSpPr>
          <p:nvPr>
            <p:ph type="title"/>
          </p:nvPr>
        </p:nvSpPr>
        <p:spPr>
          <a:xfrm>
            <a:off x="1750498" y="335391"/>
            <a:ext cx="5643002" cy="727838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vert="horz" wrap="square" lIns="68569" tIns="34275" rIns="68569" bIns="34275" rtlCol="0" anchor="b" anchorCtr="0">
            <a:noAutofit/>
          </a:bodyPr>
          <a:lstStyle/>
          <a:p>
            <a:pPr>
              <a:buSzPts val="3600"/>
            </a:pPr>
            <a:r>
              <a:rPr lang="en-US" sz="2700"/>
              <a:t>NLTK </a:t>
            </a:r>
            <a:r>
              <a:rPr lang="ko-KR" altLang="en-US" sz="2700"/>
              <a:t>설치</a:t>
            </a:r>
            <a:endParaRPr sz="2700"/>
          </a:p>
        </p:txBody>
      </p:sp>
      <p:sp>
        <p:nvSpPr>
          <p:cNvPr id="312" name="Google Shape;312;p40"/>
          <p:cNvSpPr txBox="1">
            <a:spLocks noGrp="1"/>
          </p:cNvSpPr>
          <p:nvPr>
            <p:ph type="body" idx="1"/>
          </p:nvPr>
        </p:nvSpPr>
        <p:spPr>
          <a:xfrm>
            <a:off x="1488989" y="1469572"/>
            <a:ext cx="6246341" cy="30444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vert="horz" wrap="square" lIns="68569" tIns="34275" rIns="68569" bIns="34275" rtlCol="0" anchor="t" anchorCtr="0">
            <a:noAutofit/>
          </a:bodyPr>
          <a:lstStyle/>
          <a:p>
            <a:pPr marL="257175" lvl="1" indent="-257175">
              <a:spcBef>
                <a:spcPts val="0"/>
              </a:spcBef>
              <a:buSzPts val="1800"/>
            </a:pPr>
            <a:r>
              <a:rPr lang="en-US" altLang="ko-KR" sz="1350"/>
              <a:t>Nltk</a:t>
            </a:r>
            <a:r>
              <a:rPr lang="ko-KR" altLang="en-US" sz="1350"/>
              <a:t> 설치</a:t>
            </a:r>
            <a:endParaRPr lang="en-US" altLang="ko-KR" sz="135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4D9D603-AC8B-4056-933F-D4491CD0B5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3206" y="2675805"/>
            <a:ext cx="3557588" cy="1050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458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0"/>
          <p:cNvSpPr txBox="1">
            <a:spLocks noGrp="1"/>
          </p:cNvSpPr>
          <p:nvPr>
            <p:ph type="title"/>
          </p:nvPr>
        </p:nvSpPr>
        <p:spPr>
          <a:xfrm>
            <a:off x="1750498" y="335391"/>
            <a:ext cx="5643002" cy="727838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vert="horz" wrap="square" lIns="68569" tIns="34275" rIns="68569" bIns="34275" rtlCol="0" anchor="b" anchorCtr="0">
            <a:noAutofit/>
          </a:bodyPr>
          <a:lstStyle/>
          <a:p>
            <a:pPr>
              <a:buSzPts val="3600"/>
            </a:pPr>
            <a:r>
              <a:rPr lang="en-US" sz="2700"/>
              <a:t>NLTK </a:t>
            </a:r>
            <a:r>
              <a:rPr lang="ko-KR" altLang="en-US" sz="2700"/>
              <a:t>설치 확인</a:t>
            </a:r>
            <a:endParaRPr sz="2700"/>
          </a:p>
        </p:txBody>
      </p:sp>
      <p:sp>
        <p:nvSpPr>
          <p:cNvPr id="312" name="Google Shape;312;p40"/>
          <p:cNvSpPr txBox="1">
            <a:spLocks noGrp="1"/>
          </p:cNvSpPr>
          <p:nvPr>
            <p:ph type="body" idx="1"/>
          </p:nvPr>
        </p:nvSpPr>
        <p:spPr>
          <a:xfrm>
            <a:off x="1488989" y="1469572"/>
            <a:ext cx="6246341" cy="281769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vert="horz" wrap="square" lIns="68569" tIns="34275" rIns="68569" bIns="34275" rtlCol="0" anchor="t" anchorCtr="0">
            <a:noAutofit/>
          </a:bodyPr>
          <a:lstStyle/>
          <a:p>
            <a:pPr marL="257175" lvl="1" indent="-257175">
              <a:spcBef>
                <a:spcPts val="0"/>
              </a:spcBef>
              <a:buSzPts val="1800"/>
            </a:pPr>
            <a:r>
              <a:rPr lang="en-US" altLang="ko-KR" sz="1350"/>
              <a:t>Nltk</a:t>
            </a:r>
            <a:r>
              <a:rPr lang="ko-KR" altLang="en-US" sz="1350"/>
              <a:t> 설치 확인</a:t>
            </a:r>
            <a:endParaRPr lang="en-US" altLang="ko-KR" sz="135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3A45BB5-B335-4EDC-8D14-1B1EFDA2D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578" y="2175328"/>
            <a:ext cx="4464844" cy="2493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89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0"/>
          <p:cNvSpPr txBox="1">
            <a:spLocks noGrp="1"/>
          </p:cNvSpPr>
          <p:nvPr>
            <p:ph type="title"/>
          </p:nvPr>
        </p:nvSpPr>
        <p:spPr>
          <a:xfrm>
            <a:off x="1750498" y="335391"/>
            <a:ext cx="5643002" cy="727838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vert="horz" wrap="square" lIns="68569" tIns="34275" rIns="68569" bIns="34275" rtlCol="0" anchor="b" anchorCtr="0">
            <a:noAutofit/>
          </a:bodyPr>
          <a:lstStyle/>
          <a:p>
            <a:pPr>
              <a:buSzPts val="3600"/>
            </a:pPr>
            <a:r>
              <a:rPr lang="en-US" sz="2700"/>
              <a:t>Konlpy </a:t>
            </a:r>
            <a:r>
              <a:rPr lang="ko-KR" altLang="en-US" sz="2700"/>
              <a:t>설치</a:t>
            </a:r>
            <a:endParaRPr sz="2700"/>
          </a:p>
        </p:txBody>
      </p:sp>
      <p:sp>
        <p:nvSpPr>
          <p:cNvPr id="312" name="Google Shape;312;p40"/>
          <p:cNvSpPr txBox="1">
            <a:spLocks noGrp="1"/>
          </p:cNvSpPr>
          <p:nvPr>
            <p:ph type="body" idx="1"/>
          </p:nvPr>
        </p:nvSpPr>
        <p:spPr>
          <a:xfrm>
            <a:off x="1488989" y="1469572"/>
            <a:ext cx="6246341" cy="281769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vert="horz" wrap="square" lIns="68569" tIns="34275" rIns="68569" bIns="34275" rtlCol="0" anchor="t" anchorCtr="0">
            <a:noAutofit/>
          </a:bodyPr>
          <a:lstStyle/>
          <a:p>
            <a:pPr marL="257175" lvl="1" indent="-257175">
              <a:spcBef>
                <a:spcPts val="0"/>
              </a:spcBef>
              <a:buSzPts val="1800"/>
            </a:pPr>
            <a:r>
              <a:rPr lang="en-US" altLang="ko-KR" sz="1350"/>
              <a:t>Konlpy </a:t>
            </a:r>
            <a:r>
              <a:rPr lang="ko-KR" altLang="en-US" sz="1350"/>
              <a:t>설치</a:t>
            </a:r>
            <a:endParaRPr lang="en-US" altLang="ko-KR" sz="135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143DA5B-AF9E-4CC8-89BE-A88514C3EA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0972" y="2318912"/>
            <a:ext cx="5022056" cy="2035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9936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30893</TotalTime>
  <Words>318</Words>
  <Application>Microsoft Office PowerPoint</Application>
  <PresentationFormat>화면 슬라이드 쇼(16:9)</PresentationFormat>
  <Paragraphs>93</Paragraphs>
  <Slides>14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5" baseType="lpstr">
      <vt:lpstr>HY강M</vt:lpstr>
      <vt:lpstr>Yoon 윤고딕 520_TT</vt:lpstr>
      <vt:lpstr>Arial</vt:lpstr>
      <vt:lpstr>Yoon 윤고딕 540_TT</vt:lpstr>
      <vt:lpstr>Yoon 윤명조 520_TT</vt:lpstr>
      <vt:lpstr>Noto Sans Symbols</vt:lpstr>
      <vt:lpstr>맑은 고딕</vt:lpstr>
      <vt:lpstr>Century Gothic</vt:lpstr>
      <vt:lpstr>-윤고딕310</vt:lpstr>
      <vt:lpstr>한컴 윤고딕 250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NLTK 설치</vt:lpstr>
      <vt:lpstr>NLTK 설치 확인</vt:lpstr>
      <vt:lpstr>Konlpy 설치</vt:lpstr>
      <vt:lpstr>Konlpy 설치 확인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ailab27307</cp:lastModifiedBy>
  <cp:revision>547</cp:revision>
  <cp:lastPrinted>2019-03-13T04:17:53Z</cp:lastPrinted>
  <dcterms:created xsi:type="dcterms:W3CDTF">2014-11-02T09:10:55Z</dcterms:created>
  <dcterms:modified xsi:type="dcterms:W3CDTF">2019-07-12T00:37:33Z</dcterms:modified>
</cp:coreProperties>
</file>